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2743200"/>
            <a:ext cx="5334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1145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912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</vt:lpstr>
      <vt:lpstr>Office Theme</vt:lpstr>
      <vt:lpstr>Slide 1</vt:lpstr>
      <vt:lpstr>Slide 2</vt:lpstr>
    </vt:vector>
  </TitlesOfParts>
  <Company>Heartlight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Ware</dc:creator>
  <cp:lastModifiedBy>Dr. John J. Haddad</cp:lastModifiedBy>
  <cp:revision>3</cp:revision>
  <dcterms:created xsi:type="dcterms:W3CDTF">2001-03-22T05:38:46Z</dcterms:created>
  <dcterms:modified xsi:type="dcterms:W3CDTF">2009-08-28T08:29:34Z</dcterms:modified>
</cp:coreProperties>
</file>