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4"/>
  </p:handout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0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7C0FC8-0897-411E-B019-03C81D26F5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181600"/>
            <a:ext cx="8915400" cy="7620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229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4229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45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812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F0E5B4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Verdana</vt:lpstr>
      <vt:lpstr>Blank</vt:lpstr>
      <vt:lpstr>Slide 1</vt:lpstr>
      <vt:lpstr>Slide 2</vt:lpstr>
    </vt:vector>
  </TitlesOfParts>
  <Company>Heartlight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Swing Your Robe Down Low!</dc:title>
  <dc:creator>Phil Ware</dc:creator>
  <cp:lastModifiedBy>Dr. John J. Haddad</cp:lastModifiedBy>
  <cp:revision>16</cp:revision>
  <cp:lastPrinted>2000-12-10T22:49:24Z</cp:lastPrinted>
  <dcterms:created xsi:type="dcterms:W3CDTF">2000-12-10T06:18:32Z</dcterms:created>
  <dcterms:modified xsi:type="dcterms:W3CDTF">2009-08-28T08:27:29Z</dcterms:modified>
</cp:coreProperties>
</file>