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1" autoAdjust="0"/>
    <p:restoredTop sz="90929"/>
  </p:normalViewPr>
  <p:slideViewPr>
    <p:cSldViewPr>
      <p:cViewPr varScale="1">
        <p:scale>
          <a:sx n="92" d="100"/>
          <a:sy n="9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5867400" cy="32766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505200"/>
            <a:ext cx="5181600" cy="2971800"/>
          </a:xfrm>
          <a:effectLst>
            <a:outerShdw dist="53882" dir="2700000" algn="ctr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5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>
        <p:tmplLst>
          <p:tmpl lvl="1">
            <p:tnLst>
              <p:par>
                <p:cTn presetID="14" presetClass="entr" presetSubtype="5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vertic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5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vertic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5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vertic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5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vertic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5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vertic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A2826"/>
      </a:dk1>
      <a:lt1>
        <a:srgbClr val="B7E2BF"/>
      </a:lt1>
      <a:dk2>
        <a:srgbClr val="000000"/>
      </a:dk2>
      <a:lt2>
        <a:srgbClr val="E6E658"/>
      </a:lt2>
      <a:accent1>
        <a:srgbClr val="0D405D"/>
      </a:accent1>
      <a:accent2>
        <a:srgbClr val="E6E658"/>
      </a:accent2>
      <a:accent3>
        <a:srgbClr val="AAAAAA"/>
      </a:accent3>
      <a:accent4>
        <a:srgbClr val="9CC1A3"/>
      </a:accent4>
      <a:accent5>
        <a:srgbClr val="AAAFB6"/>
      </a:accent5>
      <a:accent6>
        <a:srgbClr val="D0D04F"/>
      </a:accent6>
      <a:hlink>
        <a:srgbClr val="E6E658"/>
      </a:hlink>
      <a:folHlink>
        <a:srgbClr val="E6E658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</vt:lpstr>
      <vt:lpstr>Arial</vt:lpstr>
      <vt:lpstr>Calibri</vt:lpstr>
      <vt:lpstr>Office Theme</vt:lpstr>
      <vt:lpstr>Slide 1</vt:lpstr>
    </vt:vector>
  </TitlesOfParts>
  <Company>Heartlight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Ware</dc:creator>
  <cp:lastModifiedBy>Dr. John J. Haddad</cp:lastModifiedBy>
  <cp:revision>1</cp:revision>
  <dcterms:created xsi:type="dcterms:W3CDTF">2001-05-24T21:41:30Z</dcterms:created>
  <dcterms:modified xsi:type="dcterms:W3CDTF">2009-08-28T08:26:57Z</dcterms:modified>
</cp:coreProperties>
</file>