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107" autoAdjust="0"/>
    <p:restoredTop sz="90929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610600" cy="2895600"/>
          </a:xfrm>
          <a:effectLst>
            <a:outerShdw dist="56796" dir="1593903" algn="ctr" rotWithShape="0">
              <a:schemeClr val="accent1"/>
            </a:outerShdw>
          </a:effectLst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8686800" cy="1219200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40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 b="1">
          <a:solidFill>
            <a:schemeClr val="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hlink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_crosses_brwn">
  <a:themeElements>
    <a:clrScheme name="pw_crosses_brw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pw_crosses_brw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w_crosses_brw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2001:Templates:HL:pw_crosses_brwn.pot</Template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</vt:lpstr>
      <vt:lpstr>pw_crosses_brwn</vt:lpstr>
      <vt:lpstr>Slide 1</vt:lpstr>
      <vt:lpstr>Slide 2</vt:lpstr>
    </vt:vector>
  </TitlesOfParts>
  <Company>Heartlight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Ware</dc:creator>
  <cp:lastModifiedBy>Dr. John J. Haddad</cp:lastModifiedBy>
  <cp:revision>3</cp:revision>
  <dcterms:created xsi:type="dcterms:W3CDTF">2001-02-09T05:24:05Z</dcterms:created>
  <dcterms:modified xsi:type="dcterms:W3CDTF">2009-08-28T08:26:17Z</dcterms:modified>
</cp:coreProperties>
</file>