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E8869-C266-46C7-A24C-0678CBAD3261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64181-E911-40B5-A75D-766E9F54B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Q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4181-E911-40B5-A75D-766E9F54B3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A0DC3-343D-44B7-8CFF-397D2C659B62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AD2066-128F-4906-8F87-5A12B00930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28860" y="1285860"/>
            <a:ext cx="414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4300" dirty="0" smtClean="0"/>
              <a:t>لما</a:t>
            </a:r>
            <a:r>
              <a:rPr lang="ar-LB" sz="4300" dirty="0" smtClean="0"/>
              <a:t>ذ</a:t>
            </a:r>
            <a:r>
              <a:rPr lang="ar-QA" sz="4300" dirty="0" smtClean="0"/>
              <a:t>ا </a:t>
            </a:r>
            <a:r>
              <a:rPr lang="ar-QA" sz="4300" dirty="0" smtClean="0"/>
              <a:t>لا نحزن كالباقين؟</a:t>
            </a:r>
            <a:endParaRPr lang="en-US" sz="4300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2500306"/>
            <a:ext cx="621507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4400" u="sng" dirty="0" smtClean="0"/>
              <a:t>أو</a:t>
            </a:r>
          </a:p>
          <a:p>
            <a:pPr algn="ctr"/>
            <a:r>
              <a:rPr lang="ar-QA" sz="4400" dirty="0" smtClean="0"/>
              <a:t>لنفرح لأنه يوجد رجاء</a:t>
            </a:r>
          </a:p>
          <a:p>
            <a:pPr algn="ctr"/>
            <a:r>
              <a:rPr lang="ar-QA" sz="4400" dirty="0" smtClean="0"/>
              <a:t> </a:t>
            </a:r>
            <a:r>
              <a:rPr lang="ar-QA" sz="3200" dirty="0" smtClean="0"/>
              <a:t>القراءة:  1تسالونيكي 4:13-18</a:t>
            </a:r>
            <a:endParaRPr lang="en-US" sz="3200" dirty="0" smtClean="0"/>
          </a:p>
          <a:p>
            <a:pPr algn="ctr"/>
            <a:endParaRPr lang="ar-QA" sz="4400" dirty="0" smtClean="0"/>
          </a:p>
          <a:p>
            <a:pPr algn="ctr"/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578645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7950" y="57148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2800" b="1" dirty="0" smtClean="0"/>
              <a:t>لنفرح...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1571612"/>
            <a:ext cx="6786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4000" b="1" dirty="0" smtClean="0"/>
              <a:t>1- </a:t>
            </a:r>
            <a:r>
              <a:rPr lang="ar-QA" sz="4000" b="1" dirty="0" smtClean="0"/>
              <a:t>لأن لنا الوعد بنوم هانئ</a:t>
            </a:r>
          </a:p>
          <a:p>
            <a:pPr algn="r"/>
            <a:endParaRPr lang="ar-QA" sz="4000" b="1" dirty="0" smtClean="0"/>
          </a:p>
          <a:p>
            <a:pPr algn="r"/>
            <a:r>
              <a:rPr lang="ar-QA" sz="4000" b="1" dirty="0" smtClean="0"/>
              <a:t>2- لأن لنا الوعد بقيامة مجيدة</a:t>
            </a:r>
          </a:p>
          <a:p>
            <a:pPr algn="r"/>
            <a:endParaRPr lang="ar-QA" sz="4000" b="1" dirty="0" smtClean="0"/>
          </a:p>
          <a:p>
            <a:pPr algn="r"/>
            <a:r>
              <a:rPr lang="ar-QA" sz="4000" b="1" dirty="0" smtClean="0"/>
              <a:t>3- لأن لنا الوعد بلقاء مجيد </a:t>
            </a:r>
          </a:p>
          <a:p>
            <a:pPr algn="r"/>
            <a:endParaRPr lang="ar-QA" sz="4000" b="1" dirty="0" smtClean="0"/>
          </a:p>
          <a:p>
            <a:pPr algn="r"/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357298"/>
            <a:ext cx="7358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3600" u="sng" dirty="0" smtClean="0"/>
              <a:t>1- لأن لنا الوعد بنوم ها نئ:</a:t>
            </a:r>
          </a:p>
          <a:p>
            <a:pPr algn="ctr"/>
            <a:r>
              <a:rPr lang="ar-QA" sz="3600" dirty="0" smtClean="0"/>
              <a:t>(</a:t>
            </a:r>
            <a:r>
              <a:rPr lang="ar-QA" sz="3600" dirty="0" smtClean="0"/>
              <a:t>إ</a:t>
            </a:r>
            <a:r>
              <a:rPr lang="ar-LB" sz="3600" dirty="0" smtClean="0"/>
              <a:t>ذ</a:t>
            </a:r>
            <a:r>
              <a:rPr lang="ar-QA" sz="3600" dirty="0" smtClean="0"/>
              <a:t>ا </a:t>
            </a:r>
            <a:r>
              <a:rPr lang="ar-QA" sz="3600" dirty="0" smtClean="0"/>
              <a:t>أدركنا الموت)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488" y="3286124"/>
            <a:ext cx="628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ما</a:t>
            </a:r>
            <a:r>
              <a:rPr lang="ar-LB" sz="3600" dirty="0" smtClean="0"/>
              <a:t>ذ</a:t>
            </a:r>
            <a:r>
              <a:rPr lang="ar-QA" sz="3600" dirty="0" smtClean="0"/>
              <a:t>ا </a:t>
            </a:r>
            <a:r>
              <a:rPr lang="ar-QA" sz="3600" dirty="0" smtClean="0"/>
              <a:t>ننتظر؟ الموت أم </a:t>
            </a:r>
            <a:r>
              <a:rPr lang="ar-QA" sz="3600" dirty="0" smtClean="0"/>
              <a:t>الإختطاف</a:t>
            </a:r>
            <a:r>
              <a:rPr lang="ar-LB" sz="3600" dirty="0" smtClean="0"/>
              <a:t>؟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4143381"/>
            <a:ext cx="69294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500" dirty="0" smtClean="0"/>
              <a:t> أي النائمون في المسيح  </a:t>
            </a:r>
            <a:r>
              <a:rPr lang="en-US" sz="3500" dirty="0" smtClean="0"/>
              <a:t>“</a:t>
            </a:r>
            <a:r>
              <a:rPr lang="ar-QA" sz="3500" dirty="0" smtClean="0"/>
              <a:t> الراقدون بيسوع </a:t>
            </a:r>
            <a:r>
              <a:rPr lang="en-US" sz="3500" dirty="0" smtClean="0"/>
              <a:t>”</a:t>
            </a:r>
            <a:r>
              <a:rPr lang="ar-QA" sz="3500" dirty="0" smtClean="0"/>
              <a:t>- 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000636"/>
            <a:ext cx="6572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الأجساد لن تبقى في التراب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50004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sz="2800" b="1" dirty="0" smtClean="0"/>
              <a:t>لنفرح...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1285860"/>
            <a:ext cx="528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3600" u="sng" dirty="0" smtClean="0"/>
              <a:t>2- لأن لنا الوعد بقيامة أكيدة</a:t>
            </a:r>
            <a:r>
              <a:rPr lang="ar-QA" sz="3600" dirty="0" smtClean="0"/>
              <a:t>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2428868"/>
            <a:ext cx="52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هي قيامة للمؤمنين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3214686"/>
            <a:ext cx="52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هي مرحلة من مراحل القيامة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4000504"/>
            <a:ext cx="52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هي قيامة جسدية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42860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sz="2800" b="1" dirty="0" smtClean="0"/>
              <a:t>لنفرح...</a:t>
            </a:r>
            <a:r>
              <a:rPr lang="ar-QA" sz="3200" b="1" dirty="0" smtClean="0"/>
              <a:t>ِِ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8992" y="1071546"/>
            <a:ext cx="478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3600" u="sng" dirty="0" smtClean="0"/>
              <a:t>3- لأن لنا الوعد بلقاء مجيد</a:t>
            </a:r>
            <a:r>
              <a:rPr lang="ar-QA" sz="3600" dirty="0" smtClean="0"/>
              <a:t>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2000240"/>
            <a:ext cx="63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2214554"/>
            <a:ext cx="535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سوف يأتي ونلاقيه في الهواء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715140" y="285728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sz="3200" b="1" dirty="0" smtClean="0">
                <a:latin typeface="+mj-lt"/>
                <a:cs typeface="+mj-cs"/>
              </a:rPr>
              <a:t>لنفرح...</a:t>
            </a:r>
            <a:endParaRPr lang="en-US" sz="3200" b="1" dirty="0">
              <a:latin typeface="+mj-lt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3071810"/>
            <a:ext cx="514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     </a:t>
            </a:r>
            <a:r>
              <a:rPr lang="ar-QA" sz="3600" dirty="0" smtClean="0"/>
              <a:t>- سوف يأتي بغتةً ولن يتأخر 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929066"/>
            <a:ext cx="535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3600" dirty="0" smtClean="0"/>
              <a:t>- سيكون اللقاء مجيداً والفرح كاملاً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7950" y="57148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2800" b="1" dirty="0" smtClean="0"/>
              <a:t>لنفرح...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1571612"/>
            <a:ext cx="6786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4000" b="1" dirty="0" smtClean="0"/>
              <a:t>1- </a:t>
            </a:r>
            <a:r>
              <a:rPr lang="ar-QA" sz="4000" b="1" dirty="0" smtClean="0"/>
              <a:t>لأن لنا الوعد بنوم هانئ</a:t>
            </a:r>
          </a:p>
          <a:p>
            <a:pPr algn="r"/>
            <a:endParaRPr lang="ar-QA" sz="4000" b="1" dirty="0" smtClean="0"/>
          </a:p>
          <a:p>
            <a:pPr algn="r"/>
            <a:r>
              <a:rPr lang="ar-QA" sz="4000" b="1" dirty="0" smtClean="0"/>
              <a:t>2- لأن لنا الوعد بقيامة مجيدة</a:t>
            </a:r>
          </a:p>
          <a:p>
            <a:pPr algn="r"/>
            <a:endParaRPr lang="ar-QA" sz="4000" b="1" dirty="0" smtClean="0"/>
          </a:p>
          <a:p>
            <a:pPr algn="r"/>
            <a:r>
              <a:rPr lang="ar-QA" sz="4000" b="1" dirty="0" smtClean="0"/>
              <a:t>3- لأن لنا الوعد بلقاء مجيد </a:t>
            </a:r>
          </a:p>
          <a:p>
            <a:pPr algn="r"/>
            <a:endParaRPr lang="ar-QA" sz="4000" b="1" dirty="0" smtClean="0"/>
          </a:p>
          <a:p>
            <a:pPr algn="r"/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153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 Haddad</dc:creator>
  <cp:lastModifiedBy>user</cp:lastModifiedBy>
  <cp:revision>18</cp:revision>
  <dcterms:created xsi:type="dcterms:W3CDTF">2009-06-06T11:53:49Z</dcterms:created>
  <dcterms:modified xsi:type="dcterms:W3CDTF">2009-06-07T07:21:27Z</dcterms:modified>
</cp:coreProperties>
</file>